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90" r:id="rId6"/>
    <p:sldId id="298" r:id="rId7"/>
    <p:sldId id="257" r:id="rId8"/>
    <p:sldId id="291" r:id="rId9"/>
    <p:sldId id="289" r:id="rId10"/>
    <p:sldId id="293" r:id="rId11"/>
    <p:sldId id="292" r:id="rId12"/>
    <p:sldId id="295" r:id="rId13"/>
    <p:sldId id="296" r:id="rId14"/>
    <p:sldId id="299" r:id="rId1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41FF21-DF4A-7F09-9D97-C2AC77016273}" v="886" dt="2025-11-24T06:58:19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3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2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5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5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6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9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0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2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8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7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7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32E29D3-151D-4B12-ACF3-9EF72A51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528" y="1032764"/>
            <a:ext cx="4474926" cy="3224045"/>
          </a:xfrm>
        </p:spPr>
        <p:txBody>
          <a:bodyPr anchor="b">
            <a:normAutofit/>
          </a:bodyPr>
          <a:lstStyle/>
          <a:p>
            <a:r>
              <a:rPr lang="fi-FI" sz="4400"/>
              <a:t>Verkkokauppa 24.11.2025 </a:t>
            </a:r>
            <a:r>
              <a:rPr lang="fi-FI" sz="3600"/>
              <a:t>- Taitaja 2024 semifinaali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BD32AD51-1C1B-9E13-354E-CA072E03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5756" y="5046281"/>
            <a:ext cx="4308672" cy="1172408"/>
          </a:xfrm>
        </p:spPr>
        <p:txBody>
          <a:bodyPr anchor="t">
            <a:normAutofit fontScale="85000" lnSpcReduction="20000"/>
          </a:bodyPr>
          <a:lstStyle/>
          <a:p>
            <a:r>
              <a:rPr lang="fi-FI"/>
              <a:t>Erik ja Jaakko</a:t>
            </a:r>
          </a:p>
          <a:p>
            <a:r>
              <a:rPr lang="fi-FI" sz="1500">
                <a:solidFill>
                  <a:schemeClr val="bg1">
                    <a:lumMod val="65000"/>
                  </a:schemeClr>
                </a:solidFill>
              </a:rPr>
              <a:t>Tavoitteet: Toimiva ja helppo navigoiva sivusto, ostoksia varten.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4C30B607-EC23-F359-2159-458362E5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717" r="5202" b="1"/>
          <a:stretch>
            <a:fillRect/>
          </a:stretch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71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987E93F-D1D9-E7BF-9C64-53E9AFC5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Verkkokauppa (</a:t>
            </a:r>
            <a:r>
              <a:rPr lang="fi-FI" err="1"/>
              <a:t>backend</a:t>
            </a:r>
            <a:r>
              <a:rPr lang="fi-FI"/>
              <a:t>)</a:t>
            </a:r>
          </a:p>
        </p:txBody>
      </p:sp>
      <p:pic>
        <p:nvPicPr>
          <p:cNvPr id="4" name="Sisällön paikkamerkki 3" descr="Kuva, joka sisältää kohteen teksti, kuvakaappaus, Fontti, numero&#10;&#10;Tekoälyllä luotu sisältö saattaa olla virheellistä.">
            <a:extLst>
              <a:ext uri="{FF2B5EF4-FFF2-40B4-BE49-F238E27FC236}">
                <a16:creationId xmlns:a16="http://schemas.microsoft.com/office/drawing/2014/main" id="{18B3C335-A131-088F-35ED-3B56D13C8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053" y="2159019"/>
            <a:ext cx="4653439" cy="47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6E35EFF1-4DC6-B208-1E11-E5807BBE4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4670661" cy="30308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err="1">
                <a:latin typeface="+mj-lt"/>
                <a:ea typeface="+mj-ea"/>
                <a:cs typeface="+mj-cs"/>
              </a:rPr>
              <a:t>Töiden</a:t>
            </a:r>
            <a:r>
              <a:rPr lang="en-US" sz="4400" b="1" kern="1200"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err="1">
                <a:latin typeface="+mj-lt"/>
                <a:ea typeface="+mj-ea"/>
                <a:cs typeface="+mj-cs"/>
              </a:rPr>
              <a:t>jakaminen</a:t>
            </a:r>
            <a:r>
              <a:rPr lang="en-US" sz="4400" b="1" kern="1200"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err="1">
                <a:latin typeface="+mj-lt"/>
                <a:ea typeface="+mj-ea"/>
                <a:cs typeface="+mj-cs"/>
              </a:rPr>
              <a:t>projektiryhmän</a:t>
            </a:r>
            <a:r>
              <a:rPr lang="en-US" sz="4400" b="1" kern="1200"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err="1">
                <a:latin typeface="+mj-lt"/>
                <a:ea typeface="+mj-ea"/>
                <a:cs typeface="+mj-cs"/>
              </a:rPr>
              <a:t>kesken</a:t>
            </a:r>
            <a:endParaRPr lang="en-US" sz="4400" b="1" kern="1200">
              <a:latin typeface="+mj-lt"/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477DCD2-1C39-1055-40D5-EB4DF5BA0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83788"/>
            <a:ext cx="4670660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 err="1"/>
              <a:t>Työt</a:t>
            </a:r>
            <a:r>
              <a:rPr lang="en-US" sz="1800" b="1" cap="all" spc="300"/>
              <a:t> </a:t>
            </a:r>
            <a:r>
              <a:rPr lang="en-US" sz="1800" b="1" cap="all" spc="300" err="1"/>
              <a:t>jaetaan</a:t>
            </a:r>
            <a:r>
              <a:rPr lang="en-US" sz="1800" b="1" cap="all" spc="300"/>
              <a:t> </a:t>
            </a:r>
            <a:r>
              <a:rPr lang="en-US" sz="1800" b="1" cap="all" spc="300" err="1"/>
              <a:t>Discordissa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uva 3" descr="Kuva, joka sisältää kohteen teksti, kuvakaappaus, ohjelmisto, Multimediaohjelmisto&#10;&#10;Tekoälyllä luotu sisältö saattaa olla virheellistä.">
            <a:extLst>
              <a:ext uri="{FF2B5EF4-FFF2-40B4-BE49-F238E27FC236}">
                <a16:creationId xmlns:a16="http://schemas.microsoft.com/office/drawing/2014/main" id="{1338F893-D226-3372-D715-C3A94196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28" r="472"/>
          <a:stretch>
            <a:fillRect/>
          </a:stretch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4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EB75A30-BC15-E619-9928-48A3068D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Toteutettu tähän mennessä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9973AE3-8ACE-05FE-3994-5CBC34749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Etusivu</a:t>
            </a:r>
          </a:p>
          <a:p>
            <a:r>
              <a:rPr lang="fi-FI"/>
              <a:t>Kirjautuminen (</a:t>
            </a:r>
            <a:r>
              <a:rPr lang="fi-FI" err="1"/>
              <a:t>front</a:t>
            </a:r>
            <a:r>
              <a:rPr lang="fi-FI"/>
              <a:t> ja </a:t>
            </a:r>
            <a:r>
              <a:rPr lang="fi-FI" err="1"/>
              <a:t>back</a:t>
            </a:r>
            <a:r>
              <a:rPr lang="fi-FI"/>
              <a:t>)</a:t>
            </a:r>
          </a:p>
          <a:p>
            <a:r>
              <a:rPr lang="fi-FI"/>
              <a:t>Rekisteröityminen (</a:t>
            </a:r>
            <a:r>
              <a:rPr lang="fi-FI" err="1"/>
              <a:t>front</a:t>
            </a:r>
            <a:r>
              <a:rPr lang="fi-FI"/>
              <a:t> ja </a:t>
            </a:r>
            <a:r>
              <a:rPr lang="fi-FI" err="1"/>
              <a:t>back</a:t>
            </a:r>
            <a:r>
              <a:rPr lang="fi-FI"/>
              <a:t>)</a:t>
            </a:r>
          </a:p>
          <a:p>
            <a:r>
              <a:rPr lang="fi-FI"/>
              <a:t>Verkkokauppa (</a:t>
            </a:r>
            <a:r>
              <a:rPr lang="fi-FI" err="1"/>
              <a:t>back</a:t>
            </a:r>
            <a:r>
              <a:rPr lang="fi-FI"/>
              <a:t>)</a:t>
            </a:r>
          </a:p>
          <a:p>
            <a:r>
              <a:rPr lang="fi-FI"/>
              <a:t>Asetukset (</a:t>
            </a:r>
            <a:r>
              <a:rPr lang="fi-FI" err="1"/>
              <a:t>front</a:t>
            </a:r>
            <a:r>
              <a:rPr lang="fi-FI"/>
              <a:t>)</a:t>
            </a:r>
          </a:p>
          <a:p>
            <a:r>
              <a:rPr lang="fi-FI"/>
              <a:t>Tietokannat</a:t>
            </a:r>
          </a:p>
          <a:p>
            <a:pPr marL="0" indent="0">
              <a:buNone/>
            </a:pPr>
            <a:r>
              <a:rPr lang="fi-FI"/>
              <a:t>Kaikki ovat vasta ensimmäisessä versiossa, eli niitä tullaan todennäköisesti muuttamaan!</a:t>
            </a:r>
          </a:p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7453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32FBB8B-53B3-8C27-AE5F-4B38F503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Mitä pitää vielä tehdä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7C60B34-BA38-3208-1F6D-9FE402310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462" y="1067908"/>
            <a:ext cx="4559401" cy="579674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 sz="1800" err="1"/>
              <a:t>Backend</a:t>
            </a:r>
            <a:r>
              <a:rPr lang="fi-FI" sz="1800"/>
              <a:t>: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fi-FI" sz="1600"/>
              <a:t>Asetukset </a:t>
            </a:r>
            <a:r>
              <a:rPr lang="fi-FI" sz="1600" err="1"/>
              <a:t>backend</a:t>
            </a:r>
            <a:endParaRPr lang="fi-FI" sz="1600"/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fi-FI" sz="1600"/>
              <a:t>Ostoskori </a:t>
            </a:r>
            <a:r>
              <a:rPr lang="fi-FI" sz="1600" err="1"/>
              <a:t>backend</a:t>
            </a:r>
            <a:endParaRPr lang="fi-FI" sz="1600"/>
          </a:p>
          <a:p>
            <a:r>
              <a:rPr lang="fi-FI" sz="1800"/>
              <a:t>Toteutus: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fi-FI" sz="1600"/>
              <a:t>Ostoskori toteutus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fi-FI" sz="1600"/>
              <a:t>Työntekijä kirjautuminen toteutus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fi-FI" sz="1600"/>
              <a:t>Työntekijä roolit sivu toteutus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fi-FI" sz="1600" err="1"/>
              <a:t>Admin</a:t>
            </a:r>
            <a:r>
              <a:rPr lang="fi-FI" sz="1600"/>
              <a:t> paneeli sivujen toteutus</a:t>
            </a:r>
          </a:p>
          <a:p>
            <a:r>
              <a:rPr lang="fi-FI" sz="1800"/>
              <a:t>Suunnittelu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fi-FI" sz="1600"/>
              <a:t>Maksu sivu suunnittelu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fi-FI" sz="1600"/>
              <a:t>Työntekijä kirjautuminen suunnittelu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fi-FI" sz="1600"/>
              <a:t>Työntekijä roolit sivu suunnittelu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fi-FI" sz="1600" err="1"/>
              <a:t>Admin</a:t>
            </a:r>
            <a:r>
              <a:rPr lang="fi-FI" sz="1600"/>
              <a:t> kirjautuminen sivu suunnittelu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fi-FI" sz="1600" err="1"/>
              <a:t>Admin</a:t>
            </a:r>
            <a:r>
              <a:rPr lang="fi-FI" sz="1600"/>
              <a:t> paneeli sivujen suunnittelu</a:t>
            </a:r>
          </a:p>
        </p:txBody>
      </p:sp>
    </p:spTree>
    <p:extLst>
      <p:ext uri="{BB962C8B-B14F-4D97-AF65-F5344CB8AC3E}">
        <p14:creationId xmlns:p14="http://schemas.microsoft.com/office/powerpoint/2010/main" val="2175705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B873401-4AED-21A9-3E44-D52FACB8A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Suunnitelmat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195AA17-1D6B-A3F5-29E9-364A29BB5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/>
              <a:t>Verkkokaupan toimivuuden suunniteltu on melkein valmis</a:t>
            </a:r>
          </a:p>
          <a:p>
            <a:pPr lvl="1"/>
            <a:r>
              <a:rPr lang="fi-FI"/>
              <a:t>Puuttuu yksi työntekijä rooli jonka pystyy lisäämään myöhemmin</a:t>
            </a:r>
          </a:p>
          <a:p>
            <a:r>
              <a:rPr lang="fi-FI"/>
              <a:t>Tietokannat on suunniteltu</a:t>
            </a:r>
          </a:p>
          <a:p>
            <a:pPr marL="0" indent="0">
              <a:buNone/>
            </a:pP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1253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767DD7D-6195-6776-76F1-FB6875E5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9A58AFC7-B61C-BFC2-FA76-433DE41AC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1683" y="0"/>
            <a:ext cx="12375366" cy="641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0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EB7C0F3-8747-07CB-B3F8-0B169B9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Sivut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96297CA-5A89-D8E9-D0BD-FF9FD69F3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31" y="2053430"/>
            <a:ext cx="4268407" cy="37398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i-FI" u="sng"/>
              <a:t>Käyttäjä</a:t>
            </a:r>
          </a:p>
          <a:p>
            <a:r>
              <a:rPr lang="fi-FI"/>
              <a:t>1.Kirjautuminen</a:t>
            </a:r>
          </a:p>
          <a:p>
            <a:pPr lvl="1"/>
            <a:r>
              <a:rPr lang="fi-FI"/>
              <a:t>2.Rekisteröityminen </a:t>
            </a:r>
          </a:p>
          <a:p>
            <a:r>
              <a:rPr lang="fi-FI"/>
              <a:t>3.Asetukset</a:t>
            </a:r>
          </a:p>
          <a:p>
            <a:r>
              <a:rPr lang="fi-FI"/>
              <a:t>4.Tuotteet</a:t>
            </a:r>
          </a:p>
          <a:p>
            <a:pPr lvl="1"/>
            <a:r>
              <a:rPr lang="fi-FI"/>
              <a:t>4.1 jos painaa tuotetta niin menee tuotteen omalle sivulle jossa on sen tiedot tarkemmin</a:t>
            </a:r>
          </a:p>
          <a:p>
            <a:r>
              <a:rPr lang="fi-FI"/>
              <a:t>5.Ostoskori</a:t>
            </a:r>
          </a:p>
          <a:p>
            <a:pPr lvl="1"/>
            <a:r>
              <a:rPr lang="fi-FI"/>
              <a:t>6.Pääsee maksamaan sieltä</a:t>
            </a:r>
          </a:p>
          <a:p>
            <a:r>
              <a:rPr lang="fi-FI"/>
              <a:t>7.Sivu jossa kerrotaan kaupasta ja tuotteista(etusivu)</a:t>
            </a:r>
          </a:p>
          <a:p>
            <a:endParaRPr lang="fi-FI"/>
          </a:p>
        </p:txBody>
      </p:sp>
      <p:sp>
        <p:nvSpPr>
          <p:cNvPr id="4" name="Sisällön paikkamerkki 2">
            <a:extLst>
              <a:ext uri="{FF2B5EF4-FFF2-40B4-BE49-F238E27FC236}">
                <a16:creationId xmlns:a16="http://schemas.microsoft.com/office/drawing/2014/main" id="{44A84D18-B7B1-583C-0153-178057BDA27C}"/>
              </a:ext>
            </a:extLst>
          </p:cNvPr>
          <p:cNvSpPr txBox="1">
            <a:spLocks/>
          </p:cNvSpPr>
          <p:nvPr/>
        </p:nvSpPr>
        <p:spPr>
          <a:xfrm>
            <a:off x="3926172" y="2053430"/>
            <a:ext cx="4268407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u="sng"/>
              <a:t>Työntekijä</a:t>
            </a:r>
          </a:p>
          <a:p>
            <a:r>
              <a:rPr lang="fi-FI"/>
              <a:t>8.Kirjautuminen </a:t>
            </a:r>
          </a:p>
          <a:p>
            <a:r>
              <a:rPr lang="fi-FI"/>
              <a:t>9.Riippuen roolista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/>
              <a:t>10.Pakkaaja sivu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/>
              <a:t>11.Kuljettaja sivu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/>
              <a:t>12.Nouto työntekijä sivu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i-FI"/>
              <a:t>+Varaston täyttäjä</a:t>
            </a:r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79B33593-BBBF-4D75-B731-39554E4607D9}"/>
              </a:ext>
            </a:extLst>
          </p:cNvPr>
          <p:cNvSpPr txBox="1">
            <a:spLocks/>
          </p:cNvSpPr>
          <p:nvPr/>
        </p:nvSpPr>
        <p:spPr>
          <a:xfrm>
            <a:off x="7229442" y="1920241"/>
            <a:ext cx="4713575" cy="4218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u="sng" err="1"/>
              <a:t>Admin</a:t>
            </a:r>
            <a:endParaRPr lang="fi-FI" u="sng"/>
          </a:p>
          <a:p>
            <a:r>
              <a:rPr lang="fi-FI"/>
              <a:t>13.Kirjautuminen </a:t>
            </a:r>
          </a:p>
          <a:p>
            <a:r>
              <a:rPr lang="fi-FI"/>
              <a:t>14.Adminpaneeli(suodatusta kaikille)</a:t>
            </a:r>
          </a:p>
          <a:p>
            <a:pPr lvl="1"/>
            <a:r>
              <a:rPr lang="fi-FI"/>
              <a:t>15.Pystyy näkemään kaikki työntekijät</a:t>
            </a:r>
          </a:p>
          <a:p>
            <a:pPr lvl="2"/>
            <a:r>
              <a:rPr lang="fi-FI"/>
              <a:t>Pystyy vaihtamaan niitten tietoja</a:t>
            </a:r>
          </a:p>
          <a:p>
            <a:pPr lvl="1"/>
            <a:r>
              <a:rPr lang="fi-FI"/>
              <a:t>16.Tuotteet ja niiden määrät varastossa</a:t>
            </a:r>
          </a:p>
          <a:p>
            <a:pPr lvl="1"/>
            <a:r>
              <a:rPr lang="fi-FI"/>
              <a:t>17.Rekisteröityneet asiakkaat</a:t>
            </a:r>
          </a:p>
          <a:p>
            <a:pPr lvl="1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4711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47154B9-0039-8A2E-5A80-1E3724CC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Etusivu</a:t>
            </a:r>
          </a:p>
        </p:txBody>
      </p:sp>
      <p:pic>
        <p:nvPicPr>
          <p:cNvPr id="4" name="Sisällön paikkamerkki 3" descr="Kuva, joka sisältää kohteen teksti, kuvakaappaus, piha-, ruoho&#10;&#10;Tekoälyllä luotu sisältö saattaa olla virheellistä.">
            <a:extLst>
              <a:ext uri="{FF2B5EF4-FFF2-40B4-BE49-F238E27FC236}">
                <a16:creationId xmlns:a16="http://schemas.microsoft.com/office/drawing/2014/main" id="{4857FE00-60F1-FFFA-18C1-A253544C3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7" y="2144642"/>
            <a:ext cx="4417490" cy="4716087"/>
          </a:xfrm>
          <a:prstGeom prst="rect">
            <a:avLst/>
          </a:prstGeom>
        </p:spPr>
      </p:pic>
      <p:pic>
        <p:nvPicPr>
          <p:cNvPr id="5" name="Kuva 4" descr="Kuva, joka sisältää kohteen teksti, kuvakaappaus, kasvi, Fontti&#10;&#10;Tekoälyllä luotu sisältö saattaa olla virheellistä.">
            <a:extLst>
              <a:ext uri="{FF2B5EF4-FFF2-40B4-BE49-F238E27FC236}">
                <a16:creationId xmlns:a16="http://schemas.microsoft.com/office/drawing/2014/main" id="{997A5EF8-125C-4C03-D8EA-4D1B3B5C3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118" y="2022763"/>
            <a:ext cx="2297257" cy="4835237"/>
          </a:xfrm>
          <a:prstGeom prst="rect">
            <a:avLst/>
          </a:prstGeom>
        </p:spPr>
      </p:pic>
      <p:sp>
        <p:nvSpPr>
          <p:cNvPr id="6" name="Tekstiruutu 8">
            <a:extLst>
              <a:ext uri="{FF2B5EF4-FFF2-40B4-BE49-F238E27FC236}">
                <a16:creationId xmlns:a16="http://schemas.microsoft.com/office/drawing/2014/main" id="{D9103D82-40D8-F1FE-1E77-EE500CEDC64A}"/>
              </a:ext>
            </a:extLst>
          </p:cNvPr>
          <p:cNvSpPr txBox="1"/>
          <p:nvPr/>
        </p:nvSpPr>
        <p:spPr>
          <a:xfrm>
            <a:off x="5056909" y="526472"/>
            <a:ext cx="5389418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/>
              <a:t>Sivu skaalautuu hyvin tietokoneella ja puhelimella ja taustakuva vaihtuu joka 5 </a:t>
            </a:r>
            <a:r>
              <a:rPr lang="fi-FI" err="1"/>
              <a:t>sekuntti</a:t>
            </a:r>
          </a:p>
        </p:txBody>
      </p:sp>
    </p:spTree>
    <p:extLst>
      <p:ext uri="{BB962C8B-B14F-4D97-AF65-F5344CB8AC3E}">
        <p14:creationId xmlns:p14="http://schemas.microsoft.com/office/powerpoint/2010/main" val="34454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189D1F1-6762-21E4-6B76-98D52B439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Kirjaudu sisään ja rekisteröityminen</a:t>
            </a:r>
          </a:p>
        </p:txBody>
      </p:sp>
      <p:pic>
        <p:nvPicPr>
          <p:cNvPr id="6" name="Sisällön paikkamerkki 5" descr="Kuva, joka sisältää kohteen teksti, ruoho, kuvakaappaus, kasvi&#10;&#10;Tekoälyllä luotu sisältö saattaa olla virheellistä.">
            <a:extLst>
              <a:ext uri="{FF2B5EF4-FFF2-40B4-BE49-F238E27FC236}">
                <a16:creationId xmlns:a16="http://schemas.microsoft.com/office/drawing/2014/main" id="{36375A00-0E35-CA18-11C5-6D770FFD4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3801" y="2239794"/>
            <a:ext cx="4302565" cy="4619104"/>
          </a:xfrm>
          <a:prstGeom prst="rect">
            <a:avLst/>
          </a:prstGeom>
        </p:spPr>
      </p:pic>
      <p:pic>
        <p:nvPicPr>
          <p:cNvPr id="7" name="Kuva 6" descr="Kuva, joka sisältää kohteen teksti, kuvakaappaus, Matkapuhelin, Fontti&#10;&#10;Tekoälyllä luotu sisältö saattaa olla virheellistä.">
            <a:extLst>
              <a:ext uri="{FF2B5EF4-FFF2-40B4-BE49-F238E27FC236}">
                <a16:creationId xmlns:a16="http://schemas.microsoft.com/office/drawing/2014/main" id="{A0CB3E62-BF1B-7F9B-9058-6F95B2B2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07" y="2133599"/>
            <a:ext cx="2219807" cy="4724401"/>
          </a:xfrm>
          <a:prstGeom prst="rect">
            <a:avLst/>
          </a:prstGeom>
        </p:spPr>
      </p:pic>
      <p:pic>
        <p:nvPicPr>
          <p:cNvPr id="11" name="Sisällön paikkamerkki 3" descr="Kuva, joka sisältää kohteen teksti, kuvakaappaus, kasvi, piha-&#10;&#10;Tekoälyllä luotu sisältö saattaa olla virheellistä.">
            <a:extLst>
              <a:ext uri="{FF2B5EF4-FFF2-40B4-BE49-F238E27FC236}">
                <a16:creationId xmlns:a16="http://schemas.microsoft.com/office/drawing/2014/main" id="{F3138CAC-2109-A686-203E-45A772620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205" y="2127912"/>
            <a:ext cx="4410421" cy="4729942"/>
          </a:xfrm>
          <a:prstGeom prst="rect">
            <a:avLst/>
          </a:prstGeom>
        </p:spPr>
      </p:pic>
      <p:pic>
        <p:nvPicPr>
          <p:cNvPr id="13" name="Kuva 12" descr="Kuva, joka sisältää kohteen teksti, kuvakaappaus, Fontti, muotoilu&#10;&#10;Tekoälyllä luotu sisältö saattaa olla virheellistä.">
            <a:extLst>
              <a:ext uri="{FF2B5EF4-FFF2-40B4-BE49-F238E27FC236}">
                <a16:creationId xmlns:a16="http://schemas.microsoft.com/office/drawing/2014/main" id="{49239689-0B23-2183-688F-5F65329C8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064" y="2467414"/>
            <a:ext cx="1990217" cy="43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51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82B2019-2EC4-123F-458D-1031E710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Asetukset</a:t>
            </a:r>
          </a:p>
        </p:txBody>
      </p:sp>
      <p:pic>
        <p:nvPicPr>
          <p:cNvPr id="4" name="Sisällön paikkamerkki 3" descr="Kuva, joka sisältää kohteen kuvakaappaus, teksti, taivas, piha-&#10;&#10;Tekoälyllä luotu sisältö saattaa olla virheellistä.">
            <a:extLst>
              <a:ext uri="{FF2B5EF4-FFF2-40B4-BE49-F238E27FC236}">
                <a16:creationId xmlns:a16="http://schemas.microsoft.com/office/drawing/2014/main" id="{56E48873-5CEF-102B-0ACF-BF2DC7A42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44" y="2230906"/>
            <a:ext cx="4582105" cy="4632960"/>
          </a:xfrm>
          <a:prstGeom prst="rect">
            <a:avLst/>
          </a:prstGeom>
        </p:spPr>
      </p:pic>
      <p:pic>
        <p:nvPicPr>
          <p:cNvPr id="5" name="Kuva 4" descr="Kuva, joka sisältää kohteen teksti, kuvakaappaus, kasvi, Matkapuhelin&#10;&#10;Tekoälyllä luotu sisältö saattaa olla virheellistä.">
            <a:extLst>
              <a:ext uri="{FF2B5EF4-FFF2-40B4-BE49-F238E27FC236}">
                <a16:creationId xmlns:a16="http://schemas.microsoft.com/office/drawing/2014/main" id="{0F68E9B2-406B-38BC-950F-81AF181FD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30" y="1713781"/>
            <a:ext cx="228958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909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7eb10a-4e7c-4a3c-a6fd-380bc651168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0664325A7754B245BF164DA1A38E4B2F" ma:contentTypeVersion="11" ma:contentTypeDescription="Luo uusi asiakirja." ma:contentTypeScope="" ma:versionID="58e202e253eb1f4432c53dd802f58dfc">
  <xsd:schema xmlns:xsd="http://www.w3.org/2001/XMLSchema" xmlns:xs="http://www.w3.org/2001/XMLSchema" xmlns:p="http://schemas.microsoft.com/office/2006/metadata/properties" xmlns:ns3="f57eb10a-4e7c-4a3c-a6fd-380bc6511680" targetNamespace="http://schemas.microsoft.com/office/2006/metadata/properties" ma:root="true" ma:fieldsID="b8a44fd9295cf5b1229d7abc52472b55" ns3:_="">
    <xsd:import namespace="f57eb10a-4e7c-4a3c-a6fd-380bc651168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eb10a-4e7c-4a3c-a6fd-380bc651168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22E411-6908-4C86-9074-367B33440F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26C3D0-0687-4B39-A190-F1EB7552116E}">
  <ds:schemaRefs>
    <ds:schemaRef ds:uri="f57eb10a-4e7c-4a3c-a6fd-380bc651168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151C43-FB8B-4FED-998C-30D937F6D219}">
  <ds:schemaRefs>
    <ds:schemaRef ds:uri="f57eb10a-4e7c-4a3c-a6fd-380bc65116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Laajakuva</PresentationFormat>
  <Slides>11</Slides>
  <Notes>0</Notes>
  <HiddenSlides>0</HiddenSlide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11</vt:i4>
      </vt:variant>
    </vt:vector>
  </HeadingPairs>
  <TitlesOfParts>
    <vt:vector size="12" baseType="lpstr">
      <vt:lpstr>DashVTI</vt:lpstr>
      <vt:lpstr>Verkkokauppa 24.11.2025 - Taitaja 2024 semifinaali</vt:lpstr>
      <vt:lpstr>Toteutettu tähän mennessä</vt:lpstr>
      <vt:lpstr>Mitä pitää vielä tehdä</vt:lpstr>
      <vt:lpstr>Suunnitelmat</vt:lpstr>
      <vt:lpstr>PowerPoint-esitys</vt:lpstr>
      <vt:lpstr>Sivut</vt:lpstr>
      <vt:lpstr>Etusivu</vt:lpstr>
      <vt:lpstr>Kirjaudu sisään ja rekisteröityminen</vt:lpstr>
      <vt:lpstr>Asetukset</vt:lpstr>
      <vt:lpstr>Verkkokauppa (backend)</vt:lpstr>
      <vt:lpstr>Töiden jakaminen projektiryhmän kesken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Verkkokauppa 24.11.2025</dc:title>
  <dc:creator>ERIK CERRADA PLUMED</dc:creator>
  <cp:revision>3</cp:revision>
  <dcterms:created xsi:type="dcterms:W3CDTF">2025-11-24T06:22:02Z</dcterms:created>
  <dcterms:modified xsi:type="dcterms:W3CDTF">2025-11-24T07:54:56Z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0x0101000664325A7754B245BF164DA1A38E4B2F</vt:lpwstr>
  </property>
</Properties>
</file>